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359" r:id="rId3"/>
    <p:sldId id="343" r:id="rId4"/>
    <p:sldId id="256" r:id="rId5"/>
    <p:sldId id="257" r:id="rId6"/>
    <p:sldId id="263" r:id="rId7"/>
    <p:sldId id="351" r:id="rId8"/>
    <p:sldId id="356" r:id="rId9"/>
    <p:sldId id="352" r:id="rId10"/>
    <p:sldId id="355" r:id="rId11"/>
    <p:sldId id="365" r:id="rId12"/>
    <p:sldId id="360" r:id="rId13"/>
    <p:sldId id="357" r:id="rId14"/>
    <p:sldId id="358" r:id="rId15"/>
    <p:sldId id="361" r:id="rId16"/>
    <p:sldId id="353" r:id="rId17"/>
    <p:sldId id="362" r:id="rId18"/>
    <p:sldId id="318" r:id="rId19"/>
    <p:sldId id="364" r:id="rId20"/>
    <p:sldId id="34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818D2-FD29-4712-AC22-0CE3B76D76C7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EAC4F-C942-46EB-96B5-309FC0821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Alterações no crescimento da cartilagem em suínos (Sus </a:t>
            </a:r>
            <a:r>
              <a:rPr lang="pt-BR" dirty="0" err="1"/>
              <a:t>scrofa</a:t>
            </a:r>
            <a:r>
              <a:rPr lang="pt-BR" dirty="0"/>
              <a:t> </a:t>
            </a:r>
            <a:r>
              <a:rPr lang="pt-BR" dirty="0" err="1"/>
              <a:t>domesticus</a:t>
            </a:r>
            <a:r>
              <a:rPr lang="pt-BR" dirty="0"/>
              <a:t>) expostos por via oral ao fungicida </a:t>
            </a:r>
            <a:r>
              <a:rPr lang="pt-BR" dirty="0" err="1"/>
              <a:t>Captan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705DA-FA63-48DC-922C-D8AA965ACD4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7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B82B1-E858-4884-9A2E-0EDD47D1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77BE30-59AA-47B9-A264-AF111DF14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CC3311-F3AF-4212-B325-EBB9C647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1D3058-F3BC-4E01-8E90-E18D0980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DEF37C-C7A6-47B7-855A-2F98E8F4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59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9BA1C-41C5-4712-816B-CD361825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DEE047-1073-4DDB-A265-97D9C38EF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3BAAAF-A271-4121-9678-F8A8109D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B4664B-099C-4408-BAD2-8C43AD39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B47614-64E8-41EA-80FC-3868757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58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1BBF7D-C3B3-4610-9423-855EC6424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2FBCA3-A5DE-416F-980C-9F32D4585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63237E-E623-4761-A528-BED410EB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AD39A-6181-4CAC-808D-9A68A73E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6811F-FF0E-4FD9-BB18-75285F4B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68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4DE1F-7098-4C06-88DA-ED4A2298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422653-F52E-44E1-B021-620D20413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150968-4954-46B1-9C57-AF0FA8D4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8CF863-566A-4AB3-9213-2116DD2B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05C852-1560-4DE3-8203-80B37FDA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23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3421E-C9D4-4EAB-B98C-9659A7BB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4C255E-DB62-4B0E-A2C9-D5729A80A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F7D577-8187-4466-9D9B-2EF0AB2A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E19F4E-7E65-4E9D-B09A-D2D3BC95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462E44-28DB-4FC7-A1DD-D3417812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92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AF60A-378E-4EDB-8082-AC3EB812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3065B8-FF54-40A0-838D-73F2A7586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04491C-19AF-4BB7-BBAF-354B9D4C0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7D4C50-68B4-4EF7-9F7C-430573A3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BC039-7562-44EE-B462-B1C39460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E35418-30C4-4EDE-A964-A0BC41AF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21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18965-A8A9-4C35-A5E3-8DE7892A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C89BC2-12FC-48A0-B870-50E7564FE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2FD7E5-944E-4639-BA7D-DC1E3922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77CC2C-3614-4AD6-B1E8-A46194FB6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A67B872-EC66-459A-AD3B-7EB7C4B42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C47A10-7343-4F62-8F13-93965F1A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99E136-8188-40DE-B9DA-E775C87C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14FFEA-1CFF-4AFE-9ED8-276CD2D7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14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2A3A9-2343-41AF-8A37-C7C6AD8C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33B436-3AA6-4B43-85F6-C5B79D26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C14D82-AF01-429D-BACB-5F79D52D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DFE0B1-DF6F-4301-AFA1-07DF8A60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05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11C0D6-7622-49F9-9074-C7455F73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0E536D-9D5C-4ED5-8380-92220DB5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174123-4B85-4B54-BF5A-C3AE4E65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18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0E35D-5A85-4E4F-846F-82BD6603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357818-7634-4CF1-BE03-4953E24F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13BD8-0F3C-4400-B05E-2CA9E08D3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6C477E-C5D7-4947-BC12-4DEC674C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B4F91C-833B-444A-B796-F4355EA1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B342B6-40D1-41FB-B78B-D63265B2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01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AF1C6-080A-4634-8BFA-D6FBFB27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E6DF314-7EE3-499B-9CAA-29DA60202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68DD69-2228-4946-8331-53EC2FE6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B563B4-3AD9-4899-B3B2-DD9953E3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EE48C4-48D7-40EB-92B6-7FDA8470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D4548A-4CCE-41E5-88DD-18181E20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35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C41D74-12B7-4E77-8424-6134A8EA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362595-8C47-4457-887C-A74BF51A6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F6E9A5-5D6B-4427-9333-F2DC22BB7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14B0-34D9-4EF4-A5AD-CC4FDA17B5E4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05F12C-A4D5-4955-8948-6F45FBBEA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137D5D-09D5-48EB-82A0-B0DA62684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9171-6C3C-4D70-9E4C-283D3E9963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79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34" y="1214547"/>
            <a:ext cx="4772003" cy="442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3200" b="1" dirty="0"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cs typeface="Calibri" panose="020F0502020204030204" pitchFamily="34" charset="0"/>
              </a:rPr>
              <a:t>Sociedade</a:t>
            </a:r>
            <a:r>
              <a:rPr lang="en-US" sz="4000" b="1" dirty="0">
                <a:cs typeface="Calibri" panose="020F0502020204030204" pitchFamily="34" charset="0"/>
              </a:rPr>
              <a:t> </a:t>
            </a:r>
            <a:r>
              <a:rPr lang="en-US" sz="4000" b="1" dirty="0" err="1">
                <a:cs typeface="Calibri" panose="020F0502020204030204" pitchFamily="34" charset="0"/>
              </a:rPr>
              <a:t>Brasileira</a:t>
            </a:r>
            <a:r>
              <a:rPr lang="en-US" sz="4000" b="1" dirty="0">
                <a:cs typeface="Calibri" panose="020F0502020204030204" pitchFamily="34" charset="0"/>
              </a:rPr>
              <a:t> de Histotecnologia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cs typeface="Calibri" panose="020F0502020204030204" pitchFamily="34" charset="0"/>
              </a:rPr>
              <a:t>28 </a:t>
            </a:r>
            <a:r>
              <a:rPr lang="en-US" sz="4000" b="1" dirty="0" err="1">
                <a:cs typeface="Calibri" panose="020F0502020204030204" pitchFamily="34" charset="0"/>
              </a:rPr>
              <a:t>anos</a:t>
            </a:r>
            <a:r>
              <a:rPr lang="en-US" sz="4000" b="1" dirty="0"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cs typeface="Calibri" panose="020F0502020204030204" pitchFamily="34" charset="0"/>
              </a:rPr>
              <a:t>Dimitrius  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5EE65C2-3528-4B7C-ABAF-060B93EF8AE4}"/>
              </a:ext>
            </a:extLst>
          </p:cNvPr>
          <p:cNvGrpSpPr/>
          <p:nvPr/>
        </p:nvGrpSpPr>
        <p:grpSpPr>
          <a:xfrm>
            <a:off x="115535" y="284039"/>
            <a:ext cx="11818886" cy="745772"/>
            <a:chOff x="115535" y="284039"/>
            <a:chExt cx="11818886" cy="745772"/>
          </a:xfrm>
        </p:grpSpPr>
        <p:sp>
          <p:nvSpPr>
            <p:cNvPr id="4" name="Retângulo 3"/>
            <p:cNvSpPr/>
            <p:nvPr/>
          </p:nvSpPr>
          <p:spPr>
            <a:xfrm>
              <a:off x="115535" y="284039"/>
              <a:ext cx="9410205" cy="745772"/>
            </a:xfrm>
            <a:prstGeom prst="rect">
              <a:avLst/>
            </a:prstGeom>
            <a:solidFill>
              <a:srgbClr val="248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dirty="0"/>
                <a:t>XXXIII Congresso Brasileiro de Histotecnologia 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B493471-CD78-4034-BA04-F150622F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606" y="284039"/>
              <a:ext cx="2293815" cy="745772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B6BED3A2-D7C3-4DE4-9717-37C7BE6EA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56" y="1883838"/>
            <a:ext cx="6036944" cy="43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4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68A9ED4-2B86-4138-BB0D-EB7E04CD8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34" y="1200474"/>
            <a:ext cx="7171813" cy="5378860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8DE3FF0-6C22-405D-8B1F-34C598C4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1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42B3D5-565B-4D3D-9A61-3D17AD5A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D0577A7-8F0D-40E7-9D36-0BBA53E0B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79" y="1253330"/>
            <a:ext cx="6947268" cy="5210451"/>
          </a:xfrm>
        </p:spPr>
      </p:pic>
    </p:spTree>
    <p:extLst>
      <p:ext uri="{BB962C8B-B14F-4D97-AF65-F5344CB8AC3E}">
        <p14:creationId xmlns:p14="http://schemas.microsoft.com/office/powerpoint/2010/main" val="47277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42B3D5-565B-4D3D-9A61-3D17AD5A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C3C4F98-A608-4522-B395-B5BAD3EEB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94" y="1269832"/>
            <a:ext cx="7079336" cy="5309502"/>
          </a:xfrm>
        </p:spPr>
      </p:pic>
    </p:spTree>
    <p:extLst>
      <p:ext uri="{BB962C8B-B14F-4D97-AF65-F5344CB8AC3E}">
        <p14:creationId xmlns:p14="http://schemas.microsoft.com/office/powerpoint/2010/main" val="223582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42B3D5-565B-4D3D-9A61-3D17AD5A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E863D60-0D04-4BE5-9064-E00286CFF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1" y="1349764"/>
            <a:ext cx="3634723" cy="4846298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42FB8C9-A61A-4C9E-B02C-7378F21B8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53" y="1464906"/>
            <a:ext cx="6276391" cy="47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0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42B3D5-565B-4D3D-9A61-3D17AD5A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88B5477-3899-4C09-B5DD-EBB2DC6CF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82" y="1340039"/>
            <a:ext cx="6380627" cy="4967552"/>
          </a:xfrm>
        </p:spPr>
      </p:pic>
    </p:spTree>
    <p:extLst>
      <p:ext uri="{BB962C8B-B14F-4D97-AF65-F5344CB8AC3E}">
        <p14:creationId xmlns:p14="http://schemas.microsoft.com/office/powerpoint/2010/main" val="159600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50CA82-1691-4241-8A1E-E3DDC0E4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1009BFD-BF4C-4C89-B6C5-4738BA7A3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08" y="1277063"/>
            <a:ext cx="6735489" cy="5302271"/>
          </a:xfrm>
        </p:spPr>
      </p:pic>
    </p:spTree>
    <p:extLst>
      <p:ext uri="{BB962C8B-B14F-4D97-AF65-F5344CB8AC3E}">
        <p14:creationId xmlns:p14="http://schemas.microsoft.com/office/powerpoint/2010/main" val="32728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A2B3911-FAB9-4784-AB5A-B5B1396DF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28" y="1293780"/>
            <a:ext cx="6238142" cy="4678607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950CA82-1691-4241-8A1E-E3DDC0E4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50CA82-1691-4241-8A1E-E3DDC0E4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6E511848-6E84-40CC-A942-A4A4CE51C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15" y="1162649"/>
            <a:ext cx="4521754" cy="5550785"/>
          </a:xfrm>
        </p:spPr>
      </p:pic>
    </p:spTree>
    <p:extLst>
      <p:ext uri="{BB962C8B-B14F-4D97-AF65-F5344CB8AC3E}">
        <p14:creationId xmlns:p14="http://schemas.microsoft.com/office/powerpoint/2010/main" val="186321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8CDF48-BB03-45BB-B466-6CA7B51A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77" y="2314956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Secretario (2x)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Vice presidente (2x)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Membro do conselho cientifico(4x).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Coordenador do conselho cientifico.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Presidente. 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B084083-8EEF-4453-A9BA-C3D8BE8AC253}"/>
              </a:ext>
            </a:extLst>
          </p:cNvPr>
          <p:cNvGrpSpPr/>
          <p:nvPr/>
        </p:nvGrpSpPr>
        <p:grpSpPr>
          <a:xfrm>
            <a:off x="115535" y="284039"/>
            <a:ext cx="11818886" cy="745772"/>
            <a:chOff x="115535" y="284039"/>
            <a:chExt cx="11818886" cy="74577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01238AA-94FB-4DB8-AAB3-2E911D24472F}"/>
                </a:ext>
              </a:extLst>
            </p:cNvPr>
            <p:cNvSpPr/>
            <p:nvPr/>
          </p:nvSpPr>
          <p:spPr>
            <a:xfrm>
              <a:off x="115535" y="284039"/>
              <a:ext cx="9410205" cy="745772"/>
            </a:xfrm>
            <a:prstGeom prst="rect">
              <a:avLst/>
            </a:prstGeom>
            <a:solidFill>
              <a:srgbClr val="248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dirty="0"/>
                <a:t>XXXIII Congresso Brasileiro de Histotecnologia </a:t>
              </a:r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EBA9868-BB0A-497A-8D80-F4E74A1B9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606" y="284039"/>
              <a:ext cx="2293815" cy="745772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ACA5CF-38AC-42A1-BDE5-42077FECCE9C}"/>
              </a:ext>
            </a:extLst>
          </p:cNvPr>
          <p:cNvSpPr txBox="1"/>
          <p:nvPr/>
        </p:nvSpPr>
        <p:spPr>
          <a:xfrm>
            <a:off x="585277" y="1256885"/>
            <a:ext cx="790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Cargos Ocupados em diretorias da Sociedade Brasileira de Histotecnologia  </a:t>
            </a:r>
          </a:p>
        </p:txBody>
      </p:sp>
    </p:spTree>
    <p:extLst>
      <p:ext uri="{BB962C8B-B14F-4D97-AF65-F5344CB8AC3E}">
        <p14:creationId xmlns:p14="http://schemas.microsoft.com/office/powerpoint/2010/main" val="41025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50CA82-1691-4241-8A1E-E3DDC0E4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BBB43FF-3FF7-4971-9305-9003A6FF7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6964"/>
            <a:ext cx="5801784" cy="4351338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CCF0CAE-94EB-40B4-BACE-7DD03EC23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3" y="1806963"/>
            <a:ext cx="580178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42B3D5-565B-4D3D-9A61-3D17AD5A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E7EC5C6-E41D-4EF6-B7BD-030F1248F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58" y="1181813"/>
            <a:ext cx="6919275" cy="5189456"/>
          </a:xfrm>
        </p:spPr>
      </p:pic>
    </p:spTree>
    <p:extLst>
      <p:ext uri="{BB962C8B-B14F-4D97-AF65-F5344CB8AC3E}">
        <p14:creationId xmlns:p14="http://schemas.microsoft.com/office/powerpoint/2010/main" val="2484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6C6C53-C607-4BA3-A199-C8A1A23A8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9"/>
            <a:ext cx="11949196" cy="8047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E56C2C8-D0E7-46CF-9480-82445C8B9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645" y="1076616"/>
            <a:ext cx="7407282" cy="5553937"/>
          </a:xfrm>
          <a:prstGeom prst="rect">
            <a:avLst/>
          </a:prstGeom>
        </p:spPr>
      </p:pic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99D8A193-DE55-4052-B02D-3A7BBC62D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942958"/>
            <a:ext cx="2685052" cy="5821254"/>
          </a:xfrm>
        </p:spPr>
      </p:pic>
    </p:spTree>
    <p:extLst>
      <p:ext uri="{BB962C8B-B14F-4D97-AF65-F5344CB8AC3E}">
        <p14:creationId xmlns:p14="http://schemas.microsoft.com/office/powerpoint/2010/main" val="11324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75D6E47D-BC47-4977-8459-84FAF70C9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48" y="1116401"/>
            <a:ext cx="7657508" cy="5252361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06C6C53-C607-4BA3-A199-C8A1A23A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09"/>
            <a:ext cx="1194919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4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8FDC97A4-5638-4AF4-A245-EB7F555B8F64}"/>
              </a:ext>
            </a:extLst>
          </p:cNvPr>
          <p:cNvGrpSpPr/>
          <p:nvPr/>
        </p:nvGrpSpPr>
        <p:grpSpPr>
          <a:xfrm>
            <a:off x="96874" y="138856"/>
            <a:ext cx="11818886" cy="745772"/>
            <a:chOff x="115535" y="284039"/>
            <a:chExt cx="11818886" cy="74577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9D89426-B67D-45F1-9FEC-CC5BC9ACA025}"/>
                </a:ext>
              </a:extLst>
            </p:cNvPr>
            <p:cNvSpPr/>
            <p:nvPr/>
          </p:nvSpPr>
          <p:spPr>
            <a:xfrm>
              <a:off x="115535" y="284039"/>
              <a:ext cx="9410205" cy="745772"/>
            </a:xfrm>
            <a:prstGeom prst="rect">
              <a:avLst/>
            </a:prstGeom>
            <a:solidFill>
              <a:srgbClr val="248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dirty="0"/>
                <a:t>XXXIII Congresso Brasileiro de Histotecnologia 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B97CA90-04DE-4F6B-8795-D4A31475C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606" y="284039"/>
              <a:ext cx="2293815" cy="745772"/>
            </a:xfrm>
            <a:prstGeom prst="rect">
              <a:avLst/>
            </a:prstGeom>
          </p:spPr>
        </p:pic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B08F58-E143-4D7A-8A6F-8A991C0D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60" y="2210190"/>
            <a:ext cx="11353800" cy="450895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7200" i="0" dirty="0">
                <a:effectLst/>
              </a:rPr>
              <a:t>Encontro Regional de Histotecnologia ribeirão Preto 1996. </a:t>
            </a:r>
            <a:endParaRPr lang="pt-BR" sz="7200" dirty="0"/>
          </a:p>
          <a:p>
            <a:pPr algn="just"/>
            <a:r>
              <a:rPr lang="pt-BR" sz="7200" dirty="0"/>
              <a:t>Encontro Regional em Araraquara 1997</a:t>
            </a:r>
          </a:p>
          <a:p>
            <a:pPr algn="just"/>
            <a:r>
              <a:rPr lang="pt-BR" sz="7200" dirty="0"/>
              <a:t>Congresso Brasileiro de Histotecnologia 1999 Campo Grande apresentação de trabalho cientifico.</a:t>
            </a:r>
          </a:p>
          <a:p>
            <a:pPr algn="just"/>
            <a:r>
              <a:rPr lang="pt-BR" sz="7200" dirty="0"/>
              <a:t> I Congresso Regional de Histotecnologia em São Jose do Rio Preto.2002 apresentação de trabalho cientifico.</a:t>
            </a:r>
          </a:p>
          <a:p>
            <a:pPr algn="just"/>
            <a:r>
              <a:rPr lang="pt-BR" sz="7200" dirty="0"/>
              <a:t>XXXVIII Encontro Regional de Histotecnologia São Jose do Rio Preto.</a:t>
            </a:r>
          </a:p>
          <a:p>
            <a:pPr algn="just"/>
            <a:r>
              <a:rPr lang="pt-BR" sz="7200" dirty="0"/>
              <a:t>Congresso Brasileiro de Histotecnologia em Florianópolis 1° Palestra e convite para ocupar o cargo secretario.</a:t>
            </a:r>
          </a:p>
          <a:p>
            <a:pPr algn="just"/>
            <a:r>
              <a:rPr lang="pt-BR" sz="7200" dirty="0"/>
              <a:t>XXXIX Encontro Regional de Histotecnologia em Ribeirão Preto 2004.</a:t>
            </a:r>
          </a:p>
          <a:p>
            <a:pPr algn="just"/>
            <a:r>
              <a:rPr lang="pt-BR" sz="7200" dirty="0"/>
              <a:t>II Congresso Regional de Histotecnologia Botucatu 2004.</a:t>
            </a:r>
          </a:p>
          <a:p>
            <a:pPr algn="just"/>
            <a:r>
              <a:rPr lang="pt-BR" sz="7200" dirty="0"/>
              <a:t>XL Encontro Regional de Histotecnologia Juiz de Fora 2005.</a:t>
            </a:r>
          </a:p>
          <a:p>
            <a:pPr algn="just"/>
            <a:r>
              <a:rPr lang="pt-BR" sz="7200" dirty="0"/>
              <a:t>XIV Congresso Brasileiro de Histotecnologia e V Jornada do Mercosul de Histotecnologia Natal 2005.</a:t>
            </a:r>
          </a:p>
          <a:p>
            <a:pPr algn="just"/>
            <a:r>
              <a:rPr lang="pt-BR" sz="7200" dirty="0"/>
              <a:t>XLI Encontro Regional de Histotecnologia São Jose do Rio Preto 2006.</a:t>
            </a:r>
          </a:p>
          <a:p>
            <a:pPr algn="just"/>
            <a:r>
              <a:rPr lang="pt-BR" sz="7200" dirty="0"/>
              <a:t>III Congresso Regional de Histotecnologia São Paulo 2006.</a:t>
            </a:r>
          </a:p>
          <a:p>
            <a:pPr algn="just"/>
            <a:r>
              <a:rPr lang="pt-BR" sz="7200" dirty="0"/>
              <a:t>XV Congresso Brasileiro de Histotecnologia Bento Gonçalves  2007.</a:t>
            </a:r>
          </a:p>
          <a:p>
            <a:pPr algn="just"/>
            <a:r>
              <a:rPr lang="pt-BR" sz="7200" dirty="0"/>
              <a:t>XLIII Encontro Regional de Histotecnologia São Jose Do Rio Preto. </a:t>
            </a:r>
          </a:p>
          <a:p>
            <a:pPr algn="just"/>
            <a:endParaRPr lang="pt-BR" sz="7200" dirty="0"/>
          </a:p>
          <a:p>
            <a:pPr algn="just"/>
            <a:endParaRPr lang="pt-BR" sz="7200" dirty="0"/>
          </a:p>
          <a:p>
            <a:endParaRPr lang="pt-BR" sz="4800" dirty="0"/>
          </a:p>
          <a:p>
            <a:endParaRPr lang="pt-BR" sz="48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dirty="0"/>
              <a:t>    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E16E9DB-9642-4B82-BF9A-074AAB98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61" y="884628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+mn-lt"/>
              </a:rPr>
              <a:t>Participações em eventos da Sociedade Brasileira de Histotecnologia </a:t>
            </a:r>
          </a:p>
        </p:txBody>
      </p:sp>
    </p:spTree>
    <p:extLst>
      <p:ext uri="{BB962C8B-B14F-4D97-AF65-F5344CB8AC3E}">
        <p14:creationId xmlns:p14="http://schemas.microsoft.com/office/powerpoint/2010/main" val="322305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C908F9-2C3B-45DC-80B4-3263FEE5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74" y="231418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 </a:t>
            </a:r>
            <a:r>
              <a:rPr lang="pt-BR" sz="2000" dirty="0"/>
              <a:t>XLV Encontro Regional de Histotecnologia Botucatu 2008.</a:t>
            </a:r>
          </a:p>
          <a:p>
            <a:pPr algn="just"/>
            <a:r>
              <a:rPr lang="pt-BR" sz="2000" dirty="0"/>
              <a:t> XLIV Encontro de Histotecnologia São Paulo 2008.</a:t>
            </a:r>
          </a:p>
          <a:p>
            <a:pPr algn="just"/>
            <a:r>
              <a:rPr lang="pt-BR" sz="2000" dirty="0"/>
              <a:t> IV Congresso Regional de Histotecnologia São Jose do Rio Preto.</a:t>
            </a:r>
          </a:p>
          <a:p>
            <a:pPr algn="just"/>
            <a:r>
              <a:rPr lang="pt-BR" sz="2000" dirty="0"/>
              <a:t>XVI Congresso Brasileiro de Histotecnologia armação Búzios 2009.</a:t>
            </a:r>
          </a:p>
          <a:p>
            <a:pPr algn="just"/>
            <a:r>
              <a:rPr lang="pt-BR" sz="2000" dirty="0"/>
              <a:t>XLVI Encontro Regional de Histotecnologia Lins SP 2009.</a:t>
            </a:r>
          </a:p>
          <a:p>
            <a:pPr algn="just"/>
            <a:r>
              <a:rPr lang="pt-BR" sz="2000" dirty="0"/>
              <a:t>XVII Congresso </a:t>
            </a:r>
            <a:r>
              <a:rPr lang="pt-BR" sz="2000" dirty="0" err="1"/>
              <a:t>Brasilerio</a:t>
            </a:r>
            <a:r>
              <a:rPr lang="pt-BR" sz="2000" dirty="0"/>
              <a:t> de Histotecnologia Maceió 2011.</a:t>
            </a:r>
          </a:p>
          <a:p>
            <a:pPr algn="just"/>
            <a:r>
              <a:rPr lang="pt-BR" sz="2000" dirty="0"/>
              <a:t>VI congresso Regional de Histotecnologia Rio de Janeiro 2012.</a:t>
            </a:r>
          </a:p>
          <a:p>
            <a:pPr algn="just"/>
            <a:r>
              <a:rPr lang="pt-BR" sz="2000" dirty="0"/>
              <a:t>XVIII Congresso Brasileiro de Histotecnologia Florianópolis 2013.</a:t>
            </a:r>
          </a:p>
          <a:p>
            <a:pPr algn="just"/>
            <a:r>
              <a:rPr lang="pt-BR" sz="2000" dirty="0"/>
              <a:t>LI Encontro Regional de  Histotecnologia  - Ribeirão Preto – SP 2014.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17FD9C9-1525-4F6E-AF0D-580730D8A50E}"/>
              </a:ext>
            </a:extLst>
          </p:cNvPr>
          <p:cNvGrpSpPr/>
          <p:nvPr/>
        </p:nvGrpSpPr>
        <p:grpSpPr>
          <a:xfrm>
            <a:off x="115535" y="284039"/>
            <a:ext cx="11818886" cy="745772"/>
            <a:chOff x="115535" y="284039"/>
            <a:chExt cx="11818886" cy="74577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0696E1F-F146-4537-8640-A9210F67599C}"/>
                </a:ext>
              </a:extLst>
            </p:cNvPr>
            <p:cNvSpPr/>
            <p:nvPr/>
          </p:nvSpPr>
          <p:spPr>
            <a:xfrm>
              <a:off x="115535" y="284039"/>
              <a:ext cx="9410205" cy="745772"/>
            </a:xfrm>
            <a:prstGeom prst="rect">
              <a:avLst/>
            </a:prstGeom>
            <a:solidFill>
              <a:srgbClr val="248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dirty="0"/>
                <a:t>XXXIII Congresso Brasileiro de Histotecnologia </a:t>
              </a:r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727AE4E-DAA0-4C21-8ECA-64FF555EE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606" y="284039"/>
              <a:ext cx="2293815" cy="745772"/>
            </a:xfrm>
            <a:prstGeom prst="rect">
              <a:avLst/>
            </a:prstGeom>
          </p:spPr>
        </p:pic>
      </p:grpSp>
      <p:sp>
        <p:nvSpPr>
          <p:cNvPr id="7" name="Título 4">
            <a:extLst>
              <a:ext uri="{FF2B5EF4-FFF2-40B4-BE49-F238E27FC236}">
                <a16:creationId xmlns:a16="http://schemas.microsoft.com/office/drawing/2014/main" id="{F1DFB86C-03E3-4D1C-87E4-3E50CA52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4" y="1029811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+mn-lt"/>
              </a:rPr>
              <a:t>Participações em eventos da Sociedade Brasileira de Histotecnologia </a:t>
            </a:r>
          </a:p>
        </p:txBody>
      </p:sp>
    </p:spTree>
    <p:extLst>
      <p:ext uri="{BB962C8B-B14F-4D97-AF65-F5344CB8AC3E}">
        <p14:creationId xmlns:p14="http://schemas.microsoft.com/office/powerpoint/2010/main" val="17241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505A3E-1BCC-4457-A96F-CD883FEF4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13" y="240682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XIX Congresso Brasileiro de Histotecnologia São Paulo 2015.</a:t>
            </a:r>
          </a:p>
          <a:p>
            <a:pPr algn="just"/>
            <a:r>
              <a:rPr lang="pt-BR" sz="2000" dirty="0"/>
              <a:t>LIII Encontro Regional de Histotecnologia São Paulo 2016.</a:t>
            </a:r>
          </a:p>
          <a:p>
            <a:pPr algn="just"/>
            <a:r>
              <a:rPr lang="pt-BR" sz="2000" dirty="0"/>
              <a:t>XX Congresso Brasileiro de Histotecnologia Belo Horizonte 2017.</a:t>
            </a:r>
          </a:p>
          <a:p>
            <a:pPr algn="just"/>
            <a:r>
              <a:rPr lang="pt-BR" sz="2000" dirty="0"/>
              <a:t>IX Congresso Regional de Histotecnologia Ribeirão Preto 2018.</a:t>
            </a:r>
          </a:p>
          <a:p>
            <a:pPr algn="just"/>
            <a:r>
              <a:rPr lang="pt-BR" sz="2000" dirty="0"/>
              <a:t>XXI Congresso Brasileiro de Histotecnologia- Fortaleza – CE 2019.</a:t>
            </a:r>
          </a:p>
          <a:p>
            <a:pPr algn="just"/>
            <a:r>
              <a:rPr lang="pt-BR" sz="2000" dirty="0"/>
              <a:t>X Congresso Regional de Histotecnologia Ribeirão Preto 2019.</a:t>
            </a:r>
          </a:p>
          <a:p>
            <a:pPr algn="just"/>
            <a:r>
              <a:rPr lang="pt-BR" sz="2000" dirty="0"/>
              <a:t>XXII Congresso Brasileiro de Histotecnologia Foz do Iguaçu 2022.</a:t>
            </a:r>
          </a:p>
          <a:p>
            <a:pPr algn="just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E9EBA47-338D-4128-8C89-FC368BB3ADD2}"/>
              </a:ext>
            </a:extLst>
          </p:cNvPr>
          <p:cNvGrpSpPr/>
          <p:nvPr/>
        </p:nvGrpSpPr>
        <p:grpSpPr>
          <a:xfrm>
            <a:off x="115535" y="284039"/>
            <a:ext cx="11818886" cy="745772"/>
            <a:chOff x="115535" y="284039"/>
            <a:chExt cx="11818886" cy="74577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28C7D49-56B4-45D8-8CEA-4C6C2307ABC1}"/>
                </a:ext>
              </a:extLst>
            </p:cNvPr>
            <p:cNvSpPr/>
            <p:nvPr/>
          </p:nvSpPr>
          <p:spPr>
            <a:xfrm>
              <a:off x="115535" y="284039"/>
              <a:ext cx="9410205" cy="745772"/>
            </a:xfrm>
            <a:prstGeom prst="rect">
              <a:avLst/>
            </a:prstGeom>
            <a:solidFill>
              <a:srgbClr val="248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dirty="0"/>
                <a:t>XXXIII Congresso Brasileiro de Histotecnologia </a:t>
              </a:r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9BC2B3D-7B8A-427B-92C8-2150F84AD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606" y="284039"/>
              <a:ext cx="2293815" cy="745772"/>
            </a:xfrm>
            <a:prstGeom prst="rect">
              <a:avLst/>
            </a:prstGeom>
          </p:spPr>
        </p:pic>
      </p:grpSp>
      <p:sp>
        <p:nvSpPr>
          <p:cNvPr id="7" name="Título 4">
            <a:extLst>
              <a:ext uri="{FF2B5EF4-FFF2-40B4-BE49-F238E27FC236}">
                <a16:creationId xmlns:a16="http://schemas.microsoft.com/office/drawing/2014/main" id="{F0523417-577F-48C7-A86C-1B66E545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13" y="949942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+mn-lt"/>
              </a:rPr>
              <a:t>Participações em eventos da Sociedade Brasileira de Histotecnologia </a:t>
            </a:r>
          </a:p>
        </p:txBody>
      </p:sp>
    </p:spTree>
    <p:extLst>
      <p:ext uri="{BB962C8B-B14F-4D97-AF65-F5344CB8AC3E}">
        <p14:creationId xmlns:p14="http://schemas.microsoft.com/office/powerpoint/2010/main" val="6314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480125E-1C8E-4C00-BB89-17AA35E81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33" y="1191143"/>
            <a:ext cx="6932402" cy="5364842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98B9AF-D283-4665-99B5-1988BD7CF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922"/>
            <a:ext cx="1194919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9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42B3D5-565B-4D3D-9A61-3D17AD5A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9545F25-8B61-4C19-A0F9-663D55AC0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99" y="1303111"/>
            <a:ext cx="6956599" cy="5217449"/>
          </a:xfrm>
        </p:spPr>
      </p:pic>
    </p:spTree>
    <p:extLst>
      <p:ext uri="{BB962C8B-B14F-4D97-AF65-F5344CB8AC3E}">
        <p14:creationId xmlns:p14="http://schemas.microsoft.com/office/powerpoint/2010/main" val="128621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E4073DF-E58C-453C-92FF-A695BE700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26" y="1302997"/>
            <a:ext cx="6790360" cy="5276337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842B3D5-565B-4D3D-9A61-3D17AD5AA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66"/>
            <a:ext cx="1194919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5378</TotalTime>
  <Words>416</Words>
  <Application>Microsoft Office PowerPoint</Application>
  <PresentationFormat>Widescreen</PresentationFormat>
  <Paragraphs>58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Participações em eventos da Sociedade Brasileira de Histotecnologia </vt:lpstr>
      <vt:lpstr>Participações em eventos da Sociedade Brasileira de Histotecnologia </vt:lpstr>
      <vt:lpstr>Participações em eventos da Sociedade Brasileira de Histotecnologia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dimitrius pitol</dc:creator>
  <cp:lastModifiedBy>dimitrius pitol</cp:lastModifiedBy>
  <cp:revision>23</cp:revision>
  <dcterms:created xsi:type="dcterms:W3CDTF">2024-05-14T13:55:33Z</dcterms:created>
  <dcterms:modified xsi:type="dcterms:W3CDTF">2024-06-01T11:29:32Z</dcterms:modified>
</cp:coreProperties>
</file>